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971550" y="908050"/>
            <a:ext cx="7200900" cy="4824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8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Аннотированный библиографический указатель литературы, разработанной преподавателями «Центра повышения квалификации»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1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Учебно-методические пособия.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6196405" cy="360381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7. Болевой синдром: модуль /Сост. Денисова Л.И. – Уфа: ЦПК, 2016. – 48 с.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Боль играет важнейшую физиологическую роль в жизни человека. Появление боли сигнализирует и предупреждает об опасности.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Медицинский работник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догоспитального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этапа должен правильно выбрать тактику лечения острого болевого синдром, вид, дозу и кратность введения применяемого анальгетика.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В модуле рассказывается об оказании медицинской помощи больным с болевым синдромом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этапе.  Предназначен для фельдшеров выездных линейных бригад скорой помощи, фельдшеров неотложной помощи поликлиник.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8. Оказание первой и медицинской помощи при неотложных и экстренных состояниях специалистами со средним медицинским и фармацевтическим образованием: учеб.-метод. пособие: в 2-х ч. /Сост. преподаватели «Центра повышения квалификации». – 2-е изд.,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и доп. – Уфа: ЦПК, 2013. – 2 ч.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Данное учебно-методическое пособие составлено с учетом принятых законов (323-ФЗ от 23.11.2011 г. Об основах охраны здоровья граждан РФ), введенных порядков оказания медицинской помощи по разделам медицины и стандартов СМП по экстренным состояниям.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Пособие составлено по схеме: определение синдрома (состояния), порядок и объем обследования при данных состояниях медсестрой или фельдшером, согласно стандарта. Порядок и преемственность оказания помощи с учетом занимаемой должности и условий оказания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Организация доврачебной, врачебной первичной медико-санитарной помощи. В 3-х ч.: метод. пособие /Сост. Валеева М.С. – 2 изд.,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и доп. – Уфа: ЦПК, 2016. – 3 ч.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Ч.1 Нормативная база организации доврачебной, врачебной ПМСП. – 2016. – 92 с.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Пособие охватывает нормативную базу работы ФАП, формы статистического учета и отчетности с учетом стратегии концепции развития здравоохранения по РФ и РБ.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Ч. 2Порядок оказания ПМСП по разделу: «Акушерство и гинекология». – 2016 .- 44 с.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Ч.3 Порядок оказания ПМСП по разделу «Туберкулез». – 2016. – 44 с.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Пособие позволит адекватно и качественно проводить весь объем профилактической работы, т.к. базируется на самых современных нормативных документах по данному разделу.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3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10. Организация хранения, учета и отпуска лекарственных препаратов в медицинских организациях: метод. пособие: в 2-х ч. /Сост.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Страцева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Л.В. – 2-е изд.,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и доп. – Уфа: ЦПК, 2016. – 2 ч.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Методическое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пособие включает в себя сборник лекций, отражающих вопросы управления и экономики фармации, фармакологии, фармацевтической технологии.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Пособие окажется полезным для желающих повысить свою квалификацию по вопросам фармакологии.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9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11. Состояния с кратковременным и длительным нарушением сознания: модуль /Сост. Денисова Л.И. – Уфа: ЦПК, 2016. – 40 с.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Фельдшеру скорой медицинской или неотложной помощи часто приходится оказывать помощь больным, находящимся в бессознательном состоянии. Трудность установления причин кратковременного или длительного угнетения сознания несомненна, но именно от правильной тактики диагностических и лечебных мероприятий зависит часто результат лечения и жизнь больного.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Предназначен для фельдшеров выездных линейных бригад скорой помощи, фельдшеров неотложной помощи  поликлиник.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9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12. Судорожный синдром: модуль /Сост. Денисова Л.И. – Уфа: ЦПК, 2016. – 28 с.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Среди неотложных неврологических состояний судорожный синдром является одним из самых частых. Модуль рассказывает об оказании медицинской помощи больным с судорожным синдромом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этапе.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Предназначен для фельдшеров выездных линейных бригад скорой помощи, фельдшеров неотложной помощи  поликлиник.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4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Видеоалгоритмы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6912768" cy="3974039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13. Сердечно-легочная реанимация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обучающая программа /Сост.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Лашина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Г.В., Фомина М.А.,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Гаянова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Э.З. – Электронные тестовые данные. – Уфа: ЦПК, 2015. – 1 электрон.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 – Заглавие с этикетки диска.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Данный фильм включает в себя алгоритмы проведения базовой сердечно-легочной реанимации, максимально приближенные к экстремальным жизненным ситуациям. Содержит оригинальные видеофайлы, созданные с использованием современных информационно-технологических ресурсов ГАУ ДПО РБ «ЦПК» при непосредственном участии в съемках курсантов. Обучающий фильм создан в соответствии с «Методическими рекомендациями по проведению сердечно-легочной реанимации» Европейского Совета по реанимации 2010 г., учеб.-метод. пособием «Сердечно-легочная и церебральная реанимация» НИИ ОР РАМН, МГМСУ, 2011г . под ред. В.В. Мороз и др. Предназначен для студентов медицинских учебных заведений, специалистов с медицинским образованием и широкого круга населения.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Аннотированный библиографический указатель литературы, разработанной преподавателями «Центра повышения квалификации» /ГАУ ДПО РБ «Центр повышения квалификации»; сост.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Ярославлева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М.Н. - Уфа: ЦПК, 2016. – 10 с.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Аннотированный библиографический указатель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литературы содержит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сведения об учебно-методических пособиях, обучающих программах, разработанных преподавателями Центра. Указатель адресован специалистам со средним медицинским и фармацевтическим образованием, волонтерам, оказывающим первую помощь населению.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08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Предисловие.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396044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Аннотированный библиографический указатель литературы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содержит сведения об учебно-методических пособиях, обучающих программах, разработанных преподавателями Центра. Указатель адресован специалистам со средним медицинским и фармацевтическим образованием, волонтерам, оказывающим первую помощь населению.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Указатель носит информационный и рекомендательный характер. Расположение материала – в систематическом порядке, внутри в алфавите авторов и названий. Все представленные издания аннотированы.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Приведенную в указателе литературу можно приобрести в библиотеке «Центра повышения квалификации» по адресу: г. Уфа, ул. Лесной проезд, 3/1,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217.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Обучающие программы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00808"/>
            <a:ext cx="6196405" cy="360381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1. Измерение артериального давления на периферических артериях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обучающая программа /Сост. Валеева М.С.,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Лашина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Г.В.,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Гаянова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Э.З. – Электронные тестовые данные. – Уфа: ЦПК, 2015. – 1 электрон.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).–Заглавие с этикетки диска.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Цель данной программы добиться четкого алгоритма, порядка действий медицинского персонала при выполнении простой медицинской услуги – А02.12.002 – измерение артериального давления на периферических артериях.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Рекомендовано Минздравом РБ для врачей, средних медицинских работников, оказывающих плановую, неотложную, экстренную медицинскую помощь, волонтеров, оказывающих первую помощь населению.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Первичные противоэпидемические мероприятия при встрече с инфекционными болезнями (трупом), вызывающими нарушения санитарно-эпидемиологического благополучия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обучающая программа /Сост. Валеева М.С. – Электронные тестовые данные. – Уфа: ЦПК, 2015. – 1 электрон.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 – Заглавие с этикетки диска.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Современная санитарно-эпидемиологическая обстановка характеризуется высокой вероятностью развития эпидемий и пандемий различных инфекционных заболеваний, в частности, гриппа и инфекций, представляющих угрозу санитарно-эпидемиологическому благополучию населению. В результате пользования данной программой у обучающего формируется не только набор знаний о первичных противоэпидемических мероприятиях, но и алгоритм действий в чрезвычайных ситуациях санитарно-эпидемиологического благополучия.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2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Пульсоксиметрия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обучающая программа /Сост. Фомина М.А.,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Гаянова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Э.З., Насретдинова Е.К. – Электронные тестовые данные. – Уфа: ЦПК, 2015. – 1 электрон.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CD-R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 – Заглавие с этикетки диска.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Всем известно, что недостаток поступления кислорода к тканям может привести к различным проблемам. В частности,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энцефалопатия, ишемические инсульты, некоторые болевые синдромы в неврологии развиваются вследствие недостатка поступления кислорода. Как же определить в чем проблема – в нарушении поступления крови к органу или недостатке кислорода в самой крови. Ответить на этот вопрос может исследование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пульсоксиметрия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Обучающая программа представляет технику проведения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пульсоксиметрии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6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Современные ингаляционные методы, применяемые в пульмонологии, фтизиатрии, интенсивной терапии. Способы контроля результатов [Электронный ресурс]: обучающая программа /Сост. Валеева М.С. – Электронные тестовые данные. – Уфа: ЦПК, 2015. – 1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элетрон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диск 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 – Заглавие с этикетки диска.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Ингаляционная терапия – лечебное воздействие на респираторный тракт путем вздыхания лекарственных веществ в виде аэрозолей.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Обучающая программа познакомит вас с методикой и техникой выполнения процедур.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97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Лечебная гимнастика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 Динамическая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проприоцептивная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коррекция с применением лечебного нагрузочного костюма «Адели»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 обучающая программа /Сост. Дорофеева П.И.. – Электронные тестовые данные. – Уфа: ЦПК, 2015. – 1 электрон.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CD-R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). – Заглавие с этикетки диска.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Лечебный нагрузочный костюм «Адели» – современное эффективное средство реабилитации для больных с двигательными нарушениями церебрального происхождения. Наибольшее применение он получил в клинической практике восстановительного лечения больных ДЦП.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Лечебная методика «Адели» представляет собой комплексы специально подобранных упражнений в костюме «Адели», учитывающие форму заболевания, возраст и состояние больного, а также систему подготовки к занятиям в костюме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Мультимедийные презентации   лекций.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6. Электрокардиография при нарушениях функции проводимости. Нарушение сердечного ритма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: обучающая программа /Сост.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Гирфанова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А.А. – Электронные тестовые данные. – Уфа: ЦПК, 2015. – 1 электрон.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. диск (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CD-R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). – Заглавие с этикетки диска.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лекциях изложены основы анализа ЭКГ и его значение при основных заболеваниях сердца и синдромах: нарушение ритма сердца, блокады сердца. ЭКГ диагностика позволит своевременно диагностировать патологию и определить дальнейшую тактику.       Предназначена для медсестер ОФД, скорой и неотложной медицинской 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534</TotalTime>
  <Words>625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Аннотированный библиографический указатель литературы, разработанной преподавателями «Центра повышения квалификации»</vt:lpstr>
      <vt:lpstr>Презентация PowerPoint</vt:lpstr>
      <vt:lpstr>Предисловие.</vt:lpstr>
      <vt:lpstr>Обучающие программы </vt:lpstr>
      <vt:lpstr>Презентация PowerPoint</vt:lpstr>
      <vt:lpstr>Презентация PowerPoint</vt:lpstr>
      <vt:lpstr>Презентация PowerPoint</vt:lpstr>
      <vt:lpstr>Лечебная гимнастика</vt:lpstr>
      <vt:lpstr> Мультимедийные презентации   лекций.</vt:lpstr>
      <vt:lpstr>Учебно-методические пособия.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Видеоалгоритмы.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Аннотированный библиографический указатель литературы, изданной </dc:title>
  <cp:lastModifiedBy>lib01</cp:lastModifiedBy>
  <cp:revision>42</cp:revision>
  <dcterms:modified xsi:type="dcterms:W3CDTF">2016-06-08T02:32:01Z</dcterms:modified>
</cp:coreProperties>
</file>