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3" r:id="rId3"/>
    <p:sldId id="294" r:id="rId4"/>
    <p:sldId id="307" r:id="rId5"/>
    <p:sldId id="317" r:id="rId6"/>
    <p:sldId id="308" r:id="rId7"/>
    <p:sldId id="309" r:id="rId8"/>
    <p:sldId id="310" r:id="rId9"/>
    <p:sldId id="312" r:id="rId10"/>
    <p:sldId id="311" r:id="rId11"/>
    <p:sldId id="313" r:id="rId12"/>
    <p:sldId id="314" r:id="rId13"/>
    <p:sldId id="315" r:id="rId14"/>
    <p:sldId id="281" r:id="rId15"/>
    <p:sldId id="316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8979-341E-4540-A94F-F33C9EBC99A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A73F-E6E5-425A-9072-92AF0C2DB8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4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07504" y="123478"/>
            <a:ext cx="8928992" cy="4896544"/>
          </a:xfrm>
          <a:prstGeom prst="rect">
            <a:avLst/>
          </a:prstGeom>
          <a:noFill/>
          <a:ln w="41275" cap="rnd" cmpd="thickThin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043608" y="267494"/>
            <a:ext cx="6408712" cy="648072"/>
          </a:xfrm>
          <a:prstGeom prst="rect">
            <a:avLst/>
          </a:prstGeom>
          <a:noFill/>
          <a:ln w="41275" cap="rnd" cmpd="thickThin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+mn-cs"/>
              </a:rPr>
              <a:t>ГОСУДАРСТВЕННОЕ АВТОНОМНОЕ УЧРЕЖДЕНИЕ ДОПОЛНИТЕЛЬНОГО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+mn-cs"/>
              </a:rPr>
              <a:t>ПРОФЕССИОНАЛЬНОГО ОБРАЗОВАНИЯ РЕСПУБЛИКИ БАШКОРТОСТАН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+mn-cs"/>
              </a:rPr>
              <a:t>«Центр повышения квалификации»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7494"/>
            <a:ext cx="1296144" cy="60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7" descr="H:\материал\Эмбле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1779662"/>
            <a:ext cx="8389937" cy="1223962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7" y="4599373"/>
            <a:ext cx="1296145" cy="348641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5868144" y="3867894"/>
            <a:ext cx="2880320" cy="49265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ru-RU" dirty="0" smtClean="0"/>
              <a:t>Имя преподавателя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9225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9980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7575"/>
            <a:ext cx="8229600" cy="36070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205980"/>
            <a:ext cx="8075240" cy="6375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4044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1208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4182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07504" y="123478"/>
            <a:ext cx="8928992" cy="4896544"/>
          </a:xfrm>
          <a:prstGeom prst="rect">
            <a:avLst/>
          </a:prstGeom>
          <a:noFill/>
          <a:ln w="41275" cap="rnd" cmpd="thickThin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043608" y="267494"/>
            <a:ext cx="6408712" cy="648072"/>
          </a:xfrm>
          <a:prstGeom prst="rect">
            <a:avLst/>
          </a:prstGeom>
          <a:noFill/>
          <a:ln w="41275" cap="rnd" cmpd="thickThin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+mn-cs"/>
              </a:rPr>
              <a:t>ГОСУДАРСТВЕННОЕ АВТОНОМНОЕ УЧРЕЖДЕНИЕ ДОПОЛНИТЕЛЬНОГО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+mn-cs"/>
              </a:rPr>
              <a:t>ПРОФЕССИОНАЛЬНОГО ОБРАЗОВАНИЯ РЕСПУБЛИКИ БАШКОРТОСТАН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+mn-cs"/>
              </a:rPr>
              <a:t>«Центр повышения квалификации»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7494"/>
            <a:ext cx="1296144" cy="60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7" descr="H:\материал\Эмбле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1779662"/>
            <a:ext cx="8389937" cy="1223962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7" y="4599373"/>
            <a:ext cx="1296145" cy="348641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5868144" y="3867894"/>
            <a:ext cx="2880320" cy="49265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ru-RU" dirty="0" smtClean="0"/>
              <a:t>Имя преподавателя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80116" y="699542"/>
            <a:ext cx="2058091" cy="3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93876" y="1770554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latin typeface="Constantia" pitchFamily="18" charset="0"/>
              </a:rPr>
              <a:t>Вопросы?</a:t>
            </a:r>
          </a:p>
          <a:p>
            <a:endParaRPr lang="ru-RU" dirty="0"/>
          </a:p>
        </p:txBody>
      </p:sp>
      <p:pic>
        <p:nvPicPr>
          <p:cNvPr id="6" name="Picture 27" descr="H:\материал\Эмбле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27568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0" y="1419623"/>
            <a:ext cx="4145656" cy="276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2988" y="1851025"/>
            <a:ext cx="3600450" cy="12255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Times New Roman" pitchFamily="18" charset="0"/>
              </a:rPr>
              <a:t>Благодарим за внимание!</a:t>
            </a:r>
            <a:endParaRPr lang="ru-RU" sz="3600" dirty="0">
              <a:solidFill>
                <a:schemeClr val="tx1"/>
              </a:solidFill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07504" y="123478"/>
            <a:ext cx="8928992" cy="4896544"/>
          </a:xfrm>
          <a:prstGeom prst="rect">
            <a:avLst/>
          </a:prstGeom>
          <a:noFill/>
          <a:ln w="41275" cap="rnd" cmpd="thickThin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</p:txBody>
      </p:sp>
      <p:pic>
        <p:nvPicPr>
          <p:cNvPr id="12" name="Picture 27" descr="H:\материал\Эмбле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27289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980"/>
            <a:ext cx="7859216" cy="6375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36070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7846"/>
            <a:ext cx="8075240" cy="103848"/>
          </a:xfrm>
          <a:prstGeom prst="rect">
            <a:avLst/>
          </a:prstGeom>
        </p:spPr>
      </p:pic>
      <p:pic>
        <p:nvPicPr>
          <p:cNvPr id="11" name="Picture 27" descr="H:\материал\Эмбле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6441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4892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7575"/>
            <a:ext cx="4038600" cy="36070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7575"/>
            <a:ext cx="4038600" cy="36070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205980"/>
            <a:ext cx="8075240" cy="6375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7846"/>
            <a:ext cx="8075240" cy="1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1556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91631"/>
            <a:ext cx="4040188" cy="3102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91556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491631"/>
            <a:ext cx="4041775" cy="3102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11560" y="205980"/>
            <a:ext cx="8075240" cy="6375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9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7846"/>
            <a:ext cx="8075240" cy="1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205980"/>
            <a:ext cx="8075240" cy="6375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8990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H:\материал\Эмблем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788" y="4732570"/>
            <a:ext cx="838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Государственное автономное учреждение дополнительного профессионального образования Республики Башкортостан "Центр повышения</a:t>
            </a:r>
            <a:r>
              <a:rPr lang="ru-RU" sz="800" b="1" baseline="0" dirty="0" smtClean="0"/>
              <a:t> </a:t>
            </a:r>
            <a:r>
              <a:rPr lang="ru-RU" sz="800" b="1" dirty="0" smtClean="0"/>
              <a:t>квалификации"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29451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07504" y="123478"/>
            <a:ext cx="8928992" cy="4896544"/>
          </a:xfrm>
          <a:prstGeom prst="rect">
            <a:avLst/>
          </a:prstGeom>
          <a:noFill/>
          <a:ln w="41275" cap="rnd" cmpd="thickThin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6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Порядок проведения процедуры аттестации для присвоения квалификационной категории в 2022 году.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16.12.2021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Фаттахова З.А.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086"/>
            <a:ext cx="7776864" cy="44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684"/>
            <a:ext cx="7776864" cy="435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673"/>
            <a:ext cx="7848872" cy="43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086"/>
            <a:ext cx="7848872" cy="44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6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 - правовые акты МЗ РФ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buFont typeface="Arial" pitchFamily="34" charset="0"/>
              <a:buChar char="˗"/>
              <a:tabLst>
                <a:tab pos="63055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21.11.2011г. №323-ФЗ «Об основах охраны здоровья граждан в Российской Федерации» пункт 4 часть 1 статья 72.</a:t>
            </a:r>
          </a:p>
          <a:p>
            <a:pPr lvl="0" algn="just">
              <a:buFont typeface="Arial" pitchFamily="34" charset="0"/>
              <a:buChar char="˗"/>
              <a:tabLst>
                <a:tab pos="63055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от 02.02.2021г. №41н "Об особенностях прохождения медицинскими работниками и фармацевтическими работниками аттестации для получения квалификационной категории в 2021году.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МЗ РФ  от 22 ноября 2021года №1083н «О порядке и сроках прохождения медицинскими работниками и фармацевтическими работниками аттестации для получения квалификационной категории»;</a:t>
            </a:r>
          </a:p>
          <a:p>
            <a:pPr lvl="0" algn="just">
              <a:buFont typeface="Arial" panose="020B0604020202020204" pitchFamily="34" charset="0"/>
              <a:buChar char="˗"/>
              <a:tabLst>
                <a:tab pos="63055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МЗ и социального развития РФ от 16.04.2008 года №176н «О номенклатуре специальностей специалистов со средним медицинским и фармацевтическим образованием в сфере здравоохранения Российской Федерации» с изменениями, внесенными приказом МЗ РФ от 30 марта 2010 г. №199н  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Аттестация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 - экспертная оценка отчета о профессиональной деятельности за последний год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 - тестовый контроль знаний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 - устное собеседование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 представляет пакет документов для аттестации (п.20 приказа МЗ РФ от 22 ноября 2021 г. № 1083н), который включает: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Заявление на имя председателя аттестационной комиссии;</a:t>
            </a:r>
          </a:p>
          <a:p>
            <a:pPr lvl="0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Заполненный в печатном виде аттестационный лист специалиста, заверенный отделом кадров организации(образец приведен в приложении №1)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Отчет, лично подписанный специалистом, согласованный с руководителем и заверенный печатью организации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Заверенные копии документов об образовании: диплом, сертификат, свидетельство об аккредитации специалиста, удостоверение о повышении квалификации</a:t>
            </a:r>
          </a:p>
          <a:p>
            <a:pPr lvl="0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Копию трудовой книжки, заверенную отделом кадров</a:t>
            </a:r>
          </a:p>
          <a:p>
            <a:pPr lvl="0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Копию документа, подтверждающего факт изменения фамилии, имени, отчества</a:t>
            </a:r>
          </a:p>
          <a:p>
            <a:pPr lvl="0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Копию документа о присвоении имеющейся квалификационной категории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" y="185853"/>
            <a:ext cx="8676456" cy="47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798"/>
            <a:ext cx="7272808" cy="42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730"/>
            <a:ext cx="7704856" cy="44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086"/>
            <a:ext cx="7848872" cy="44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442"/>
            <a:ext cx="7848872" cy="434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8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ЦП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ЦПК 2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1275" cap="rnd" cmpd="thickThin"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prstDash val="solid"/>
          <a:round/>
          <a:headEnd/>
          <a:tailEnd/>
        </a:ln>
      </a:spPr>
      <a:bodyPr wrap="none" anchor="ctr"/>
      <a:lstStyle>
        <a:defPPr algn="ctr" fontAlgn="auto">
          <a:spcBef>
            <a:spcPts val="0"/>
          </a:spcBef>
          <a:spcAft>
            <a:spcPts val="0"/>
          </a:spcAft>
          <a:defRPr sz="1600" b="1" dirty="0" smtClean="0">
            <a:solidFill>
              <a:schemeClr val="tx2">
                <a:lumMod val="75000"/>
              </a:schemeClr>
            </a:solidFill>
            <a:latin typeface="Constantia" pitchFamily="18" charset="0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Шаблон1" id="{A691837D-22FC-47BA-86B1-8E7C70577122}" vid="{926C0F4A-E7C9-4D54-9E2E-EC07C4F0B83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ЦПК</Template>
  <TotalTime>2739</TotalTime>
  <Words>248</Words>
  <Application>Microsoft Office PowerPoint</Application>
  <PresentationFormat>Экран (16:9)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ЦПК</vt:lpstr>
      <vt:lpstr>Презентация PowerPoint</vt:lpstr>
      <vt:lpstr>Нормативно - правовые акты МЗ РФ</vt:lpstr>
      <vt:lpstr>Аттестация</vt:lpstr>
      <vt:lpstr> Специалист представляет пакет документов для аттестации (п.20 приказа МЗ РФ от 22 ноября 2021 г. № 1083н), который включает: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met20</dc:creator>
  <cp:lastModifiedBy>Admin</cp:lastModifiedBy>
  <cp:revision>201</cp:revision>
  <dcterms:created xsi:type="dcterms:W3CDTF">2019-12-30T04:22:13Z</dcterms:created>
  <dcterms:modified xsi:type="dcterms:W3CDTF">2021-12-18T08:03:02Z</dcterms:modified>
</cp:coreProperties>
</file>